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78" r:id="rId4"/>
    <p:sldId id="267" r:id="rId5"/>
    <p:sldId id="273" r:id="rId6"/>
    <p:sldId id="274" r:id="rId7"/>
    <p:sldId id="275" r:id="rId8"/>
    <p:sldId id="268" r:id="rId9"/>
    <p:sldId id="269" r:id="rId10"/>
    <p:sldId id="270" r:id="rId11"/>
    <p:sldId id="271" r:id="rId12"/>
    <p:sldId id="276" r:id="rId13"/>
    <p:sldId id="277" r:id="rId14"/>
    <p:sldId id="272" r:id="rId15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  <p:grpSp>
        <p:nvGrpSpPr>
          <p:cNvPr id="23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305D3-17EF-4D03-B41B-66CA3C18CD97}" type="datetimeFigureOut">
              <a:rPr lang="es-AR" smtClean="0"/>
              <a:t>15/10/2011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AF6A1-6ED6-44B9-9DB6-9302E880F524}" type="slidenum">
              <a:rPr lang="es-AR" smtClean="0"/>
              <a:t>‹Nº›</a:t>
            </a:fld>
            <a:endParaRPr lang="es-AR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UNIDAS POR UNA VISION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Ministerios de la Mujer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47269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Benny\Pictures\ministerio-de-la-muj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97152"/>
            <a:ext cx="201622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ORGANIZACION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800" dirty="0" smtClean="0"/>
              <a:t> La Directiva de Ministerios de la Mujer, junto con todas las Damas Iglesia nombra</a:t>
            </a:r>
            <a:r>
              <a:rPr lang="es-ES_tradnl" sz="3900" dirty="0" smtClean="0"/>
              <a:t>:</a:t>
            </a:r>
            <a:endParaRPr lang="es-ES_tradnl" dirty="0" smtClean="0"/>
          </a:p>
          <a:p>
            <a:pPr marL="514350" indent="-514350">
              <a:buFont typeface="+mj-lt"/>
              <a:buAutoNum type="arabicPeriod"/>
            </a:pPr>
            <a:r>
              <a:rPr lang="es-ES_tradnl" dirty="0"/>
              <a:t> </a:t>
            </a:r>
            <a:r>
              <a:rPr lang="es-ES_tradnl" dirty="0" smtClean="0"/>
              <a:t>  </a:t>
            </a:r>
            <a:r>
              <a:rPr lang="es-ES_tradnl" sz="2400" dirty="0" smtClean="0"/>
              <a:t>Mujeres Llenas del Espíritu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400" dirty="0"/>
              <a:t> </a:t>
            </a:r>
            <a:r>
              <a:rPr lang="es-ES_tradnl" sz="2400" dirty="0" smtClean="0"/>
              <a:t>  Hogares para Cristo (Sugerencia Familia</a:t>
            </a:r>
            <a:r>
              <a:rPr lang="es-ES_tradnl" dirty="0" smtClean="0"/>
              <a:t>)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8884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ORGANIZACION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3900" dirty="0" smtClean="0"/>
              <a:t> </a:t>
            </a:r>
            <a:r>
              <a:rPr lang="es-ES_tradnl" sz="2800" dirty="0" smtClean="0"/>
              <a:t>La Directiva de Ministerios de la Mujer, junto con todas las Damas Iglesia nombra: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/>
              <a:t> </a:t>
            </a:r>
            <a:r>
              <a:rPr lang="es-ES_tradnl" sz="2800" dirty="0" smtClean="0"/>
              <a:t>  Mujeres Llenas del Espíritu</a:t>
            </a:r>
          </a:p>
          <a:p>
            <a:pPr marL="514350" indent="-514350">
              <a:buFont typeface="+mj-lt"/>
              <a:buAutoNum type="arabicPeriod"/>
            </a:pPr>
            <a:r>
              <a:rPr lang="es-ES_tradnl" sz="2800" dirty="0"/>
              <a:t> </a:t>
            </a:r>
            <a:r>
              <a:rPr lang="es-ES_tradnl" sz="2800" dirty="0" smtClean="0"/>
              <a:t>  Hogares para Cristo (Sugerencia Familia)</a:t>
            </a:r>
            <a:endParaRPr lang="es-AR" sz="2800" dirty="0"/>
          </a:p>
        </p:txBody>
      </p:sp>
    </p:spTree>
    <p:extLst>
      <p:ext uri="{BB962C8B-B14F-4D97-AF65-F5344CB8AC3E}">
        <p14:creationId xmlns:p14="http://schemas.microsoft.com/office/powerpoint/2010/main" val="381997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/>
              <a:t>ORGANIZACION</a:t>
            </a:r>
            <a:endParaRPr lang="es-AR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s-ES_tradnl" sz="3900" dirty="0" smtClean="0"/>
          </a:p>
          <a:p>
            <a:pPr marL="0" indent="0">
              <a:buNone/>
            </a:pPr>
            <a:r>
              <a:rPr lang="es-ES_tradnl" sz="3900" dirty="0" smtClean="0"/>
              <a:t> </a:t>
            </a:r>
            <a:r>
              <a:rPr lang="es-ES_tradnl" sz="6000" dirty="0" smtClean="0"/>
              <a:t>Los seis Ministerios u ocho Ministerios siguen Vigentes</a:t>
            </a:r>
          </a:p>
        </p:txBody>
      </p:sp>
    </p:spTree>
    <p:extLst>
      <p:ext uri="{BB962C8B-B14F-4D97-AF65-F5344CB8AC3E}">
        <p14:creationId xmlns:p14="http://schemas.microsoft.com/office/powerpoint/2010/main" val="290224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/>
              <a:t>ORGANIZACION</a:t>
            </a:r>
            <a:endParaRPr lang="es-AR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s-ES_tradnl" sz="3900" dirty="0" smtClean="0"/>
          </a:p>
          <a:p>
            <a:pPr marL="0" indent="0">
              <a:buNone/>
            </a:pPr>
            <a:r>
              <a:rPr lang="es-ES_tradnl" sz="3900" dirty="0" smtClean="0"/>
              <a:t> </a:t>
            </a:r>
            <a:r>
              <a:rPr lang="es-ES_tradnl" sz="6000" dirty="0" smtClean="0"/>
              <a:t>Los Ministerios se anexan a los cuatro grupos y tienen la fórmula de trabajo</a:t>
            </a:r>
          </a:p>
        </p:txBody>
      </p:sp>
    </p:spTree>
    <p:extLst>
      <p:ext uri="{BB962C8B-B14F-4D97-AF65-F5344CB8AC3E}">
        <p14:creationId xmlns:p14="http://schemas.microsoft.com/office/powerpoint/2010/main" val="279571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ORGANIZACION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s-ES_tradnl" sz="3900" dirty="0" smtClean="0"/>
              <a:t>  Integración Actividades</a:t>
            </a:r>
          </a:p>
          <a:p>
            <a:pPr>
              <a:buFont typeface="Wingdings" pitchFamily="2" charset="2"/>
              <a:buChar char="v"/>
            </a:pPr>
            <a:r>
              <a:rPr lang="es-ES_tradnl" sz="3900" dirty="0" smtClean="0"/>
              <a:t> Ajustadas al plan de la Iglesia</a:t>
            </a:r>
          </a:p>
          <a:p>
            <a:pPr>
              <a:buFont typeface="Wingdings" pitchFamily="2" charset="2"/>
              <a:buChar char="v"/>
            </a:pPr>
            <a:r>
              <a:rPr lang="es-ES_tradnl" sz="3900" dirty="0"/>
              <a:t> </a:t>
            </a:r>
            <a:r>
              <a:rPr lang="es-ES_tradnl" sz="3900" dirty="0" smtClean="0"/>
              <a:t>Somos colaboradoras de Ministerios Personales</a:t>
            </a:r>
          </a:p>
          <a:p>
            <a:pPr>
              <a:buFont typeface="Wingdings" pitchFamily="2" charset="2"/>
              <a:buChar char="v"/>
            </a:pPr>
            <a:r>
              <a:rPr lang="es-ES_tradnl" sz="3900" dirty="0" smtClean="0"/>
              <a:t>Visión Un Millón</a:t>
            </a:r>
          </a:p>
          <a:p>
            <a:pPr>
              <a:buFont typeface="Wingdings" pitchFamily="2" charset="2"/>
              <a:buChar char="v"/>
            </a:pP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381997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OBJETIVOS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_tradnl" sz="2800" dirty="0" smtClean="0"/>
              <a:t>Cada Mujer trabajando para Cristo, según su don y talento a fin de suplir las diferentes necesidades de la Iglesia.</a:t>
            </a:r>
          </a:p>
          <a:p>
            <a:pPr marL="0" indent="0">
              <a:buNone/>
            </a:pPr>
            <a:endParaRPr lang="es-ES_tradnl" sz="2800" dirty="0" smtClean="0"/>
          </a:p>
          <a:p>
            <a:pPr marL="0" indent="0">
              <a:buNone/>
            </a:pPr>
            <a:endParaRPr lang="es-ES_tradnl" sz="2800" dirty="0" smtClean="0"/>
          </a:p>
          <a:p>
            <a:pPr marL="0" indent="0"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</a:t>
            </a:r>
            <a:endParaRPr lang="es-AR" sz="2800" dirty="0"/>
          </a:p>
        </p:txBody>
      </p:sp>
    </p:spTree>
    <p:extLst>
      <p:ext uri="{BB962C8B-B14F-4D97-AF65-F5344CB8AC3E}">
        <p14:creationId xmlns:p14="http://schemas.microsoft.com/office/powerpoint/2010/main" val="169582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OBJETIVOS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800" dirty="0" smtClean="0"/>
              <a:t>Las </a:t>
            </a:r>
            <a:r>
              <a:rPr lang="es-ES_tradnl" sz="2800" dirty="0" smtClean="0"/>
              <a:t>mujeres Adventistas Involucradas en el Programa de Evangelismo  llamado:</a:t>
            </a:r>
          </a:p>
          <a:p>
            <a:pPr marL="0" indent="0"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         </a:t>
            </a:r>
            <a:r>
              <a:rPr lang="es-ES_tradnl" sz="2800" b="1" dirty="0" smtClean="0"/>
              <a:t>“Visión Un Millón</a:t>
            </a:r>
            <a:r>
              <a:rPr lang="es-ES_tradnl" sz="2800" dirty="0" smtClean="0"/>
              <a:t>”</a:t>
            </a:r>
          </a:p>
          <a:p>
            <a:pPr marL="0" indent="0">
              <a:buNone/>
            </a:pPr>
            <a:r>
              <a:rPr lang="es-ES_tradnl" sz="2800" dirty="0"/>
              <a:t> </a:t>
            </a:r>
            <a:r>
              <a:rPr lang="es-ES_tradnl" sz="2800" dirty="0" smtClean="0"/>
              <a:t>  </a:t>
            </a:r>
            <a:endParaRPr lang="es-AR" sz="2800" dirty="0"/>
          </a:p>
        </p:txBody>
      </p:sp>
    </p:spTree>
    <p:extLst>
      <p:ext uri="{BB962C8B-B14F-4D97-AF65-F5344CB8AC3E}">
        <p14:creationId xmlns:p14="http://schemas.microsoft.com/office/powerpoint/2010/main" val="306464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LIDERAZGO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s-ES_tradnl" sz="12800" dirty="0" smtClean="0"/>
              <a:t>Es el ejercicio de los  </a:t>
            </a:r>
            <a:r>
              <a:rPr lang="es-ES_tradnl" sz="12800" b="1" i="1" dirty="0" smtClean="0"/>
              <a:t>dones </a:t>
            </a:r>
            <a:r>
              <a:rPr lang="es-ES_tradnl" sz="12800" b="1" i="1" dirty="0" smtClean="0"/>
              <a:t>espirituales, muy particulares </a:t>
            </a:r>
            <a:r>
              <a:rPr lang="es-ES_tradnl" sz="12800" dirty="0" smtClean="0"/>
              <a:t>con los cuales Dios ha dotado a los seres humanos</a:t>
            </a:r>
          </a:p>
          <a:p>
            <a:endParaRPr lang="es-ES_tradnl" sz="9000" i="1" dirty="0"/>
          </a:p>
          <a:p>
            <a:pPr marL="0" indent="0">
              <a:buNone/>
            </a:pPr>
            <a:endParaRPr lang="es-ES_tradnl" sz="9000" dirty="0" smtClean="0"/>
          </a:p>
          <a:p>
            <a:endParaRPr lang="es-ES_tradnl" sz="9000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9802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LIDERAZGO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s-ES_tradnl" sz="11200" dirty="0" smtClean="0"/>
              <a:t>Las </a:t>
            </a:r>
            <a:r>
              <a:rPr lang="es-ES_tradnl" sz="11200" dirty="0" err="1" smtClean="0"/>
              <a:t>Dorcas</a:t>
            </a:r>
            <a:r>
              <a:rPr lang="es-ES_tradnl" sz="11200" dirty="0" smtClean="0"/>
              <a:t> siguen perteneciendo a Ministerios Personales</a:t>
            </a:r>
          </a:p>
          <a:p>
            <a:r>
              <a:rPr lang="es-ES_tradnl" sz="11200" dirty="0" smtClean="0"/>
              <a:t>Las Diaconisas siguen cumpliendo su Misión</a:t>
            </a:r>
          </a:p>
          <a:p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105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LIDERAZGO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s-ES_tradnl" sz="12800" dirty="0" smtClean="0"/>
              <a:t>El grupo “Llenas del Espíritu” estarán de lleno involucradas en el evangelismo</a:t>
            </a:r>
          </a:p>
          <a:p>
            <a:pPr marL="0" indent="0">
              <a:buNone/>
            </a:pPr>
            <a:endParaRPr lang="es-ES_tradnl" sz="12800" dirty="0" smtClean="0"/>
          </a:p>
          <a:p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5748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LIDERAZGO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s-ES_tradnl" sz="11200" dirty="0" smtClean="0"/>
          </a:p>
          <a:p>
            <a:pPr marL="0" indent="0">
              <a:buNone/>
            </a:pPr>
            <a:r>
              <a:rPr lang="es-ES_tradnl" sz="12800" dirty="0" smtClean="0"/>
              <a:t>El </a:t>
            </a:r>
            <a:r>
              <a:rPr lang="es-ES_tradnl" sz="12800" dirty="0" smtClean="0"/>
              <a:t>grupo “Hogares para Cristo” atenderá a las familias y será experto en evangelismo familiar</a:t>
            </a:r>
          </a:p>
          <a:p>
            <a:pPr marL="0" indent="0">
              <a:buNone/>
            </a:pPr>
            <a:endParaRPr lang="es-ES_tradnl" sz="12800" dirty="0" smtClean="0"/>
          </a:p>
          <a:p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7813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ORGANIZACION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s-ES_tradnl" sz="3900" dirty="0"/>
              <a:t> </a:t>
            </a:r>
            <a:r>
              <a:rPr lang="es-ES_tradnl" sz="8600" dirty="0" smtClean="0"/>
              <a:t>La </a:t>
            </a:r>
            <a:r>
              <a:rPr lang="es-ES_tradnl" sz="8600" dirty="0" smtClean="0"/>
              <a:t>Junta de la Iglesia nombrará la Directora de Ministerio de la Mujer</a:t>
            </a:r>
          </a:p>
          <a:p>
            <a:pPr marL="0" indent="0">
              <a:buNone/>
            </a:pPr>
            <a:endParaRPr lang="es-ES_tradnl" sz="4800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68681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ORGANIZACION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s-ES_tradnl" sz="3900" dirty="0" smtClean="0"/>
              <a:t> </a:t>
            </a:r>
            <a:r>
              <a:rPr lang="es-ES_tradnl" sz="8000" dirty="0" smtClean="0"/>
              <a:t>La Junta de la Iglesia nombrará:</a:t>
            </a:r>
          </a:p>
          <a:p>
            <a:pPr>
              <a:buFont typeface="Wingdings" pitchFamily="2" charset="2"/>
              <a:buChar char="Ø"/>
            </a:pPr>
            <a:r>
              <a:rPr lang="es-ES_tradnl" sz="8000" dirty="0" smtClean="0"/>
              <a:t> </a:t>
            </a:r>
            <a:r>
              <a:rPr lang="es-ES_tradnl" sz="8000" dirty="0" smtClean="0"/>
              <a:t>Directora de Ministerio de la Mujer</a:t>
            </a:r>
          </a:p>
          <a:p>
            <a:pPr>
              <a:buFont typeface="Wingdings" pitchFamily="2" charset="2"/>
              <a:buChar char="Ø"/>
            </a:pPr>
            <a:r>
              <a:rPr lang="es-ES_tradnl" sz="8000" dirty="0" smtClean="0"/>
              <a:t>Directora de </a:t>
            </a:r>
            <a:r>
              <a:rPr lang="es-ES_tradnl" sz="8000" dirty="0" err="1" smtClean="0"/>
              <a:t>Dorcas</a:t>
            </a:r>
            <a:endParaRPr lang="es-ES_tradnl" sz="8000" dirty="0" smtClean="0"/>
          </a:p>
          <a:p>
            <a:pPr>
              <a:buFont typeface="Wingdings" pitchFamily="2" charset="2"/>
              <a:buChar char="Ø"/>
            </a:pPr>
            <a:r>
              <a:rPr lang="es-ES_tradnl" sz="8000" dirty="0" smtClean="0"/>
              <a:t>Diaconisas</a:t>
            </a:r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4329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</TotalTime>
  <Words>268</Words>
  <Application>Microsoft Office PowerPoint</Application>
  <PresentationFormat>Presentación en pantalla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Bubbles</vt:lpstr>
      <vt:lpstr>UNIDAS POR UNA VISION</vt:lpstr>
      <vt:lpstr>OBJETIVOS</vt:lpstr>
      <vt:lpstr>OBJETIVOS</vt:lpstr>
      <vt:lpstr>LIDERAZGO</vt:lpstr>
      <vt:lpstr>LIDERAZGO</vt:lpstr>
      <vt:lpstr>LIDERAZGO</vt:lpstr>
      <vt:lpstr>LIDERAZGO</vt:lpstr>
      <vt:lpstr>ORGANIZACION</vt:lpstr>
      <vt:lpstr>ORGANIZACION</vt:lpstr>
      <vt:lpstr>ORGANIZACION</vt:lpstr>
      <vt:lpstr>ORGANIZACION</vt:lpstr>
      <vt:lpstr>ORGANIZACION</vt:lpstr>
      <vt:lpstr>ORGANIZACION</vt:lpstr>
      <vt:lpstr>ORGANIZACION</vt:lpstr>
    </vt:vector>
  </TitlesOfParts>
  <Company>ExpeUEW7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UNIDAS POR UNA VISION</dc:title>
  <dc:creator>Benny</dc:creator>
  <cp:lastModifiedBy>Benny</cp:lastModifiedBy>
  <cp:revision>10</cp:revision>
  <dcterms:created xsi:type="dcterms:W3CDTF">2011-10-15T12:07:33Z</dcterms:created>
  <dcterms:modified xsi:type="dcterms:W3CDTF">2011-10-15T17:13:31Z</dcterms:modified>
</cp:coreProperties>
</file>